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6F22-5D3D-4EFD-8D4F-662EC187600F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45A6-76D4-4A2B-8777-9FE721C0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latin typeface="Aharoni" pitchFamily="2" charset="-79"/>
                <a:cs typeface="Aharoni" pitchFamily="2" charset="-79"/>
              </a:rPr>
              <a:t>ANALYSIS OF MEMBER UNDER FLEXURAL LOAD</a:t>
            </a:r>
            <a:endParaRPr lang="en-US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Analysis of Flexural Member –</a:t>
            </a:r>
            <a:r>
              <a:rPr lang="en-US" sz="3400" dirty="0" smtClean="0">
                <a:solidFill>
                  <a:srgbClr val="C00000"/>
                </a:solidFill>
              </a:rPr>
              <a:t>Force Concept 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1430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91440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900" dirty="0" smtClean="0"/>
              <a:t>Analysis of Flexural Member –</a:t>
            </a:r>
            <a:r>
              <a:rPr lang="en-US" sz="2900" dirty="0" smtClean="0">
                <a:solidFill>
                  <a:srgbClr val="C00000"/>
                </a:solidFill>
              </a:rPr>
              <a:t>Load Balancing Concept </a:t>
            </a:r>
            <a:endParaRPr lang="en-US" sz="2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1368"/>
            <a:ext cx="9143999" cy="61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6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270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3" y="2971800"/>
            <a:ext cx="912706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40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22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ANALYSIS OF MEMBER UNDER FLEXURAL LOAD</vt:lpstr>
      <vt:lpstr>Analysis of Flexural Member –Force Concept </vt:lpstr>
      <vt:lpstr>                                                  </vt:lpstr>
      <vt:lpstr>Analysis of Flexural Member –Load Balancing Concept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MEMBER UNDER FLEXURAL LOAD</dc:title>
  <dc:creator>admin</dc:creator>
  <cp:lastModifiedBy>admin</cp:lastModifiedBy>
  <cp:revision>10</cp:revision>
  <dcterms:created xsi:type="dcterms:W3CDTF">2020-04-05T13:38:56Z</dcterms:created>
  <dcterms:modified xsi:type="dcterms:W3CDTF">2020-04-08T03:45:04Z</dcterms:modified>
</cp:coreProperties>
</file>